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26"/>
    <p:restoredTop sz="94620"/>
  </p:normalViewPr>
  <p:slideViewPr>
    <p:cSldViewPr snapToGrid="0" snapToObjects="1">
      <p:cViewPr>
        <p:scale>
          <a:sx n="177" d="100"/>
          <a:sy n="177" d="100"/>
        </p:scale>
        <p:origin x="944" y="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06D42-F044-AC44-8E4D-3683912F5E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057A1-C2D2-F949-B2B6-078693975C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A3DF0-B277-C043-A837-CC6A214F9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4C3C2-6992-5640-A151-BA217DFBF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5389B-07FF-A744-87F2-B3B1ED1F6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241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D07B3-62B4-7346-AD12-13B02A3C2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8EE6EE-EEF4-D947-BA04-643746975D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7C0CF-7705-7742-BEC3-C6D466F69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4D46A-4A26-AF42-A196-E2108F225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05F15-050E-574E-B6B8-B820A1CED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206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E18632-181B-5E4D-94D8-A06733B195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460D86-634A-F144-AC2E-848D85BE23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E65CD-A7C3-0C4F-989C-CB4961012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7D404-BA07-AE43-B3E0-A5F7AD868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EE2C17-A17C-0842-9BD8-2C77A1B26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289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50BC0-308D-1549-85F4-06EC7888E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39727-493B-F949-A041-A09247AAED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BA2E8-AD8B-6047-904F-829953D7B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0AE0B-AD39-6B4D-BF87-C3D6C97C5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CB9C9-24FF-7C4A-9553-77354EFE5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274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F5351-D6B2-7142-802C-B99F6FE28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D9E60-3BEB-0549-B75B-0857D1B64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BE308-EC54-2141-8046-4ECCE106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DF104-1D27-5147-A8C4-3D9B53A40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C2565C-4DB0-EE4C-9BB0-71AC22EA7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554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0D9CB-E649-9642-B205-7064DFAF2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75C57-47C1-6F47-AB65-5E0A6CB63F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7E6C80-C694-CB4E-B61E-BB3A977CF1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A6B1C-C6EB-8948-AA32-78D2EEF0D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F23908-340B-0D4C-B7B1-607218DF1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6F31E-1DCE-404D-9605-C2AA1E73A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771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1C852-C211-D440-A89E-14FEA1BAB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67A64-CF93-754D-8519-91F44330CA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EBE700-DA86-C048-998B-68E7DBFDF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E87F36-568F-8D4E-9D52-F9AF02F38B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82A4FE-8371-F94C-AC00-3C813F2EC0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3064AC-ABA7-E242-B528-DB52CA8BE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1A5EC2-A2D4-CA4A-9A23-1013CA58C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634603-94BF-5A41-8667-9DA997858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250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42FE7-4B48-6E48-AAD9-0590A5DFC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F3F590-EF6E-384D-92B9-39D540AA2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452EFD-3239-D642-875D-1BDDADCE2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46016E-D1AD-044F-B06E-B6425D5C1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946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E8F3C8F-D070-7949-BC61-5485C49D2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9F8561-7B1E-D74D-8C1F-183EFD37A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B7DD2-0F16-6D46-A0F2-367C14088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54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88C96-A8F3-F14F-84D0-74A951A67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98C2C-BDBE-AA47-A327-ABB80A0CA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4EFF82-6E41-5E4B-AFBC-706677DE65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53F26-2498-3046-91F9-821C9FB1B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BFEF0-AFEB-EA42-AE9C-CE28A362B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DE612F-E1F9-A84B-ABFF-5C076BC5A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359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65686-9AEF-394F-8AC4-A0C103D7C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F12BAE-4A35-2844-97B9-05B9B11029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72D02E-C11E-1642-80EC-350B0234E3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3319BA-4837-914A-8074-C585E9128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215F90-9975-CB4F-9179-ABC0854B7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640285-84B7-7C4A-B365-3B51F92F6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353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568684-8A0E-674F-BF47-7B212C3FA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5AB16-B293-7043-A4C3-B7070F250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3BFFC-A399-0448-9AC7-C0B296164D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D827FE-E570-384E-9D92-919B8B51A59B}" type="datetimeFigureOut">
              <a:rPr lang="en-US" smtClean="0"/>
              <a:t>10/23/20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A993A-8D3E-8B44-BE32-FC922AD2C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1854C-2052-F647-99F5-0005DCEAAC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710FE-FBC9-7B40-BC19-E3575388F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997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0610A5B-0233-1140-ACAF-169E3309BC07}"/>
              </a:ext>
            </a:extLst>
          </p:cNvPr>
          <p:cNvSpPr/>
          <p:nvPr/>
        </p:nvSpPr>
        <p:spPr>
          <a:xfrm>
            <a:off x="668295" y="38534"/>
            <a:ext cx="336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u="none" strike="noStrike" dirty="0">
                <a:solidFill>
                  <a:schemeClr val="accent1"/>
                </a:solidFill>
                <a:effectLst/>
                <a:latin typeface="Helvetica" pitchFamily="2" charset="0"/>
              </a:rPr>
              <a:t>4-year old recruits per </a:t>
            </a:r>
            <a:r>
              <a:rPr lang="en-US" b="0" i="0" u="none" strike="noStrike" dirty="0" err="1">
                <a:solidFill>
                  <a:schemeClr val="accent1"/>
                </a:solidFill>
                <a:effectLst/>
                <a:latin typeface="Helvetica" pitchFamily="2" charset="0"/>
              </a:rPr>
              <a:t>spawner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BD1388-784F-5F43-ACF9-15C75722A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118504" y="824103"/>
            <a:ext cx="6408449" cy="56530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073143-4265-B34D-A5F9-BE94797AAA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881517" y="604976"/>
            <a:ext cx="6445667" cy="586790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3DAFBEE-88BF-4D40-87F7-6C2C9C67B4F1}"/>
              </a:ext>
            </a:extLst>
          </p:cNvPr>
          <p:cNvSpPr/>
          <p:nvPr/>
        </p:nvSpPr>
        <p:spPr>
          <a:xfrm>
            <a:off x="8002355" y="0"/>
            <a:ext cx="33650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Helvetica" pitchFamily="2" charset="0"/>
              </a:rPr>
              <a:t>5</a:t>
            </a:r>
            <a:r>
              <a:rPr lang="en-US" b="0" i="0" u="none" strike="noStrike" dirty="0">
                <a:solidFill>
                  <a:schemeClr val="accent2"/>
                </a:solidFill>
                <a:effectLst/>
                <a:latin typeface="Helvetica" pitchFamily="2" charset="0"/>
              </a:rPr>
              <a:t>-year old recruits per </a:t>
            </a:r>
            <a:r>
              <a:rPr lang="en-US" b="0" i="0" u="none" strike="noStrike" dirty="0" err="1">
                <a:solidFill>
                  <a:schemeClr val="accent2"/>
                </a:solidFill>
                <a:effectLst/>
                <a:latin typeface="Helvetica" pitchFamily="2" charset="0"/>
              </a:rPr>
              <a:t>spawner</a:t>
            </a:r>
            <a:endParaRPr lang="en-US" dirty="0">
              <a:solidFill>
                <a:schemeClr val="accent2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E543528-8039-1F4F-974F-A821B6B1BD28}"/>
              </a:ext>
            </a:extLst>
          </p:cNvPr>
          <p:cNvCxnSpPr>
            <a:cxnSpLocks/>
          </p:cNvCxnSpPr>
          <p:nvPr/>
        </p:nvCxnSpPr>
        <p:spPr>
          <a:xfrm>
            <a:off x="4936506" y="33931"/>
            <a:ext cx="0" cy="672783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040E7D8-0DB1-6A40-A6CC-651470AC8E16}"/>
              </a:ext>
            </a:extLst>
          </p:cNvPr>
          <p:cNvCxnSpPr>
            <a:cxnSpLocks/>
          </p:cNvCxnSpPr>
          <p:nvPr/>
        </p:nvCxnSpPr>
        <p:spPr>
          <a:xfrm>
            <a:off x="11010380" y="369332"/>
            <a:ext cx="0" cy="672783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5857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A5F2E0-7A62-CA47-B788-32C1AF75EC97}"/>
              </a:ext>
            </a:extLst>
          </p:cNvPr>
          <p:cNvSpPr txBox="1"/>
          <p:nvPr/>
        </p:nvSpPr>
        <p:spPr>
          <a:xfrm>
            <a:off x="4984082" y="8385"/>
            <a:ext cx="3077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Middle Fork Salmon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F567D-65EC-ED44-BDE6-0FC98F2A2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641104" y="1056480"/>
            <a:ext cx="6680350" cy="46762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52C000-DCE1-684E-B3D9-F991CB0C7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992471" y="951742"/>
            <a:ext cx="6803572" cy="4762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D77710-1F42-2B44-A3D9-A333E38954C6}"/>
              </a:ext>
            </a:extLst>
          </p:cNvPr>
          <p:cNvSpPr txBox="1"/>
          <p:nvPr/>
        </p:nvSpPr>
        <p:spPr>
          <a:xfrm>
            <a:off x="6795080" y="3624926"/>
            <a:ext cx="15388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5 year old recruits per </a:t>
            </a:r>
            <a:r>
              <a:rPr lang="en-US" dirty="0" err="1">
                <a:solidFill>
                  <a:schemeClr val="accent2"/>
                </a:solidFill>
              </a:rPr>
              <a:t>spawner</a:t>
            </a:r>
            <a:endParaRPr lang="en-US" dirty="0">
              <a:solidFill>
                <a:schemeClr val="accent2"/>
              </a:solidFill>
            </a:endParaRPr>
          </a:p>
          <a:p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F7FE8A-4E70-F84C-BF13-65C3F54C6D2C}"/>
              </a:ext>
            </a:extLst>
          </p:cNvPr>
          <p:cNvSpPr txBox="1"/>
          <p:nvPr/>
        </p:nvSpPr>
        <p:spPr>
          <a:xfrm>
            <a:off x="360948" y="184666"/>
            <a:ext cx="15388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4 year old recruits per </a:t>
            </a:r>
            <a:r>
              <a:rPr lang="en-US" dirty="0" err="1">
                <a:solidFill>
                  <a:schemeClr val="accent1"/>
                </a:solidFill>
              </a:rPr>
              <a:t>spawner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BAF52D1-2F7F-9B40-A960-0211B436E16C}"/>
              </a:ext>
            </a:extLst>
          </p:cNvPr>
          <p:cNvSpPr/>
          <p:nvPr/>
        </p:nvSpPr>
        <p:spPr>
          <a:xfrm>
            <a:off x="79200" y="849601"/>
            <a:ext cx="4351380" cy="5885178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6FB96F-7CEC-2E42-8583-1B86FEF67700}"/>
              </a:ext>
            </a:extLst>
          </p:cNvPr>
          <p:cNvSpPr/>
          <p:nvPr/>
        </p:nvSpPr>
        <p:spPr>
          <a:xfrm>
            <a:off x="8061759" y="3586169"/>
            <a:ext cx="3572778" cy="327183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0848CBF-F22D-0D45-8D8C-9B14F5B51FB4}"/>
              </a:ext>
            </a:extLst>
          </p:cNvPr>
          <p:cNvSpPr/>
          <p:nvPr/>
        </p:nvSpPr>
        <p:spPr>
          <a:xfrm>
            <a:off x="6843104" y="184666"/>
            <a:ext cx="4310170" cy="3401503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13D269-AEE1-1641-945B-031E89413BF9}"/>
              </a:ext>
            </a:extLst>
          </p:cNvPr>
          <p:cNvCxnSpPr>
            <a:cxnSpLocks/>
          </p:cNvCxnSpPr>
          <p:nvPr/>
        </p:nvCxnSpPr>
        <p:spPr>
          <a:xfrm>
            <a:off x="4648506" y="8385"/>
            <a:ext cx="0" cy="672783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152815C-4CA0-F144-B462-51847A4D9AEB}"/>
              </a:ext>
            </a:extLst>
          </p:cNvPr>
          <p:cNvCxnSpPr>
            <a:cxnSpLocks/>
          </p:cNvCxnSpPr>
          <p:nvPr/>
        </p:nvCxnSpPr>
        <p:spPr>
          <a:xfrm>
            <a:off x="11557580" y="130170"/>
            <a:ext cx="0" cy="672783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C61D298-5BB9-0D4E-8213-19E3EEB80081}"/>
              </a:ext>
            </a:extLst>
          </p:cNvPr>
          <p:cNvSpPr txBox="1"/>
          <p:nvPr/>
        </p:nvSpPr>
        <p:spPr>
          <a:xfrm>
            <a:off x="1899787" y="969496"/>
            <a:ext cx="106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MFS_1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B60558-3D5E-224E-9AD3-3AC56D469B9F}"/>
              </a:ext>
            </a:extLst>
          </p:cNvPr>
          <p:cNvSpPr txBox="1"/>
          <p:nvPr/>
        </p:nvSpPr>
        <p:spPr>
          <a:xfrm>
            <a:off x="7872168" y="454896"/>
            <a:ext cx="106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MFS_1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9BDF3C-EDCC-8247-B4D7-E65D13CC44F7}"/>
              </a:ext>
            </a:extLst>
          </p:cNvPr>
          <p:cNvSpPr txBox="1"/>
          <p:nvPr/>
        </p:nvSpPr>
        <p:spPr>
          <a:xfrm>
            <a:off x="8465389" y="4040425"/>
            <a:ext cx="106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MFS_2</a:t>
            </a:r>
          </a:p>
        </p:txBody>
      </p:sp>
    </p:spTree>
    <p:extLst>
      <p:ext uri="{BB962C8B-B14F-4D97-AF65-F5344CB8AC3E}">
        <p14:creationId xmlns:p14="http://schemas.microsoft.com/office/powerpoint/2010/main" val="4201862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F0D6A5-2192-6C4B-8899-A22C15CD8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462831" y="956291"/>
            <a:ext cx="6740198" cy="471813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422C36F-2A0B-C74D-B12B-9ABC1759D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926375" y="952162"/>
            <a:ext cx="6712661" cy="46988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A5F2E0-7A62-CA47-B788-32C1AF75EC97}"/>
              </a:ext>
            </a:extLst>
          </p:cNvPr>
          <p:cNvSpPr txBox="1"/>
          <p:nvPr/>
        </p:nvSpPr>
        <p:spPr>
          <a:xfrm>
            <a:off x="4984082" y="8385"/>
            <a:ext cx="3077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Upper Salmon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D77710-1F42-2B44-A3D9-A333E38954C6}"/>
              </a:ext>
            </a:extLst>
          </p:cNvPr>
          <p:cNvSpPr txBox="1"/>
          <p:nvPr/>
        </p:nvSpPr>
        <p:spPr>
          <a:xfrm>
            <a:off x="7750305" y="4781937"/>
            <a:ext cx="15388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5 year old recruits per </a:t>
            </a:r>
            <a:r>
              <a:rPr lang="en-US" dirty="0" err="1">
                <a:solidFill>
                  <a:schemeClr val="accent2"/>
                </a:solidFill>
              </a:rPr>
              <a:t>spawner</a:t>
            </a:r>
            <a:endParaRPr lang="en-US" dirty="0">
              <a:solidFill>
                <a:schemeClr val="accent2"/>
              </a:solidFill>
            </a:endParaRPr>
          </a:p>
          <a:p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F7FE8A-4E70-F84C-BF13-65C3F54C6D2C}"/>
              </a:ext>
            </a:extLst>
          </p:cNvPr>
          <p:cNvSpPr txBox="1"/>
          <p:nvPr/>
        </p:nvSpPr>
        <p:spPr>
          <a:xfrm>
            <a:off x="113735" y="1655626"/>
            <a:ext cx="15388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4 year old recruits per </a:t>
            </a:r>
            <a:r>
              <a:rPr lang="en-US" dirty="0" err="1">
                <a:solidFill>
                  <a:schemeClr val="accent1"/>
                </a:solidFill>
              </a:rPr>
              <a:t>spawner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3EDB8DB-4871-474C-85C1-1F7410C951CA}"/>
              </a:ext>
            </a:extLst>
          </p:cNvPr>
          <p:cNvSpPr/>
          <p:nvPr/>
        </p:nvSpPr>
        <p:spPr>
          <a:xfrm>
            <a:off x="1181958" y="130170"/>
            <a:ext cx="1985211" cy="1755247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BAF52D1-2F7F-9B40-A960-0211B436E16C}"/>
              </a:ext>
            </a:extLst>
          </p:cNvPr>
          <p:cNvSpPr/>
          <p:nvPr/>
        </p:nvSpPr>
        <p:spPr>
          <a:xfrm>
            <a:off x="505326" y="2283852"/>
            <a:ext cx="3801979" cy="4428568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0848CBF-F22D-0D45-8D8C-9B14F5B51FB4}"/>
              </a:ext>
            </a:extLst>
          </p:cNvPr>
          <p:cNvSpPr/>
          <p:nvPr/>
        </p:nvSpPr>
        <p:spPr>
          <a:xfrm>
            <a:off x="7279706" y="193051"/>
            <a:ext cx="4310170" cy="4499265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043B926-8198-5546-A85E-F244CAA4E703}"/>
              </a:ext>
            </a:extLst>
          </p:cNvPr>
          <p:cNvCxnSpPr>
            <a:cxnSpLocks/>
          </p:cNvCxnSpPr>
          <p:nvPr/>
        </p:nvCxnSpPr>
        <p:spPr>
          <a:xfrm>
            <a:off x="11480145" y="130170"/>
            <a:ext cx="0" cy="672783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FB2848D-15B9-EA4B-95FD-BAD77EA991C7}"/>
              </a:ext>
            </a:extLst>
          </p:cNvPr>
          <p:cNvCxnSpPr>
            <a:cxnSpLocks/>
          </p:cNvCxnSpPr>
          <p:nvPr/>
        </p:nvCxnSpPr>
        <p:spPr>
          <a:xfrm>
            <a:off x="3914389" y="8385"/>
            <a:ext cx="0" cy="672783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17806F5-1901-E84E-BE6D-2E9FF6AB7692}"/>
              </a:ext>
            </a:extLst>
          </p:cNvPr>
          <p:cNvSpPr txBox="1"/>
          <p:nvPr/>
        </p:nvSpPr>
        <p:spPr>
          <a:xfrm>
            <a:off x="7904034" y="826675"/>
            <a:ext cx="106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UPS_1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BC9684E-7036-FC47-AB17-89DE77F649BC}"/>
              </a:ext>
            </a:extLst>
          </p:cNvPr>
          <p:cNvSpPr txBox="1"/>
          <p:nvPr/>
        </p:nvSpPr>
        <p:spPr>
          <a:xfrm>
            <a:off x="1364355" y="661986"/>
            <a:ext cx="106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UPS_1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6745BF-2688-154C-A72B-CA40FCEDD6CB}"/>
              </a:ext>
            </a:extLst>
          </p:cNvPr>
          <p:cNvSpPr txBox="1"/>
          <p:nvPr/>
        </p:nvSpPr>
        <p:spPr>
          <a:xfrm>
            <a:off x="883155" y="3147186"/>
            <a:ext cx="106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UPS_2</a:t>
            </a:r>
          </a:p>
        </p:txBody>
      </p:sp>
    </p:spTree>
    <p:extLst>
      <p:ext uri="{BB962C8B-B14F-4D97-AF65-F5344CB8AC3E}">
        <p14:creationId xmlns:p14="http://schemas.microsoft.com/office/powerpoint/2010/main" val="1594695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624774-6C60-1C42-ADD3-B1BA9E927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372439" y="1072974"/>
            <a:ext cx="6846542" cy="4792580"/>
          </a:xfrm>
          <a:prstGeom prst="rect">
            <a:avLst/>
          </a:prstGeom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2091E9D-8E52-2A4A-B920-A8A007DA0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881283" y="1041007"/>
            <a:ext cx="6884150" cy="48189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A5F2E0-7A62-CA47-B788-32C1AF75EC97}"/>
              </a:ext>
            </a:extLst>
          </p:cNvPr>
          <p:cNvSpPr txBox="1"/>
          <p:nvPr/>
        </p:nvSpPr>
        <p:spPr>
          <a:xfrm>
            <a:off x="4889507" y="96123"/>
            <a:ext cx="3077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Imnaha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D77710-1F42-2B44-A3D9-A333E38954C6}"/>
              </a:ext>
            </a:extLst>
          </p:cNvPr>
          <p:cNvSpPr txBox="1"/>
          <p:nvPr/>
        </p:nvSpPr>
        <p:spPr>
          <a:xfrm>
            <a:off x="7408786" y="369331"/>
            <a:ext cx="1538839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5 year old recruits per </a:t>
            </a:r>
            <a:r>
              <a:rPr lang="en-US" dirty="0" err="1">
                <a:solidFill>
                  <a:schemeClr val="accent2"/>
                </a:solidFill>
              </a:rPr>
              <a:t>spawner</a:t>
            </a:r>
            <a:endParaRPr lang="en-US" dirty="0">
              <a:solidFill>
                <a:schemeClr val="accent2"/>
              </a:solidFill>
            </a:endParaRPr>
          </a:p>
          <a:p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F7FE8A-4E70-F84C-BF13-65C3F54C6D2C}"/>
              </a:ext>
            </a:extLst>
          </p:cNvPr>
          <p:cNvSpPr txBox="1"/>
          <p:nvPr/>
        </p:nvSpPr>
        <p:spPr>
          <a:xfrm>
            <a:off x="360948" y="184666"/>
            <a:ext cx="15388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4 year old recruits per </a:t>
            </a:r>
            <a:r>
              <a:rPr lang="en-US" dirty="0" err="1">
                <a:solidFill>
                  <a:schemeClr val="accent1"/>
                </a:solidFill>
              </a:rPr>
              <a:t>spawner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BAF52D1-2F7F-9B40-A960-0211B436E16C}"/>
              </a:ext>
            </a:extLst>
          </p:cNvPr>
          <p:cNvSpPr/>
          <p:nvPr/>
        </p:nvSpPr>
        <p:spPr>
          <a:xfrm>
            <a:off x="1139993" y="898065"/>
            <a:ext cx="3381016" cy="5875714"/>
          </a:xfrm>
          <a:prstGeom prst="ellipse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6FB96F-7CEC-2E42-8583-1B86FEF67700}"/>
              </a:ext>
            </a:extLst>
          </p:cNvPr>
          <p:cNvSpPr/>
          <p:nvPr/>
        </p:nvSpPr>
        <p:spPr>
          <a:xfrm>
            <a:off x="8061758" y="3593751"/>
            <a:ext cx="3509109" cy="3264250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0848CBF-F22D-0D45-8D8C-9B14F5B51FB4}"/>
              </a:ext>
            </a:extLst>
          </p:cNvPr>
          <p:cNvSpPr/>
          <p:nvPr/>
        </p:nvSpPr>
        <p:spPr>
          <a:xfrm>
            <a:off x="9192125" y="-131091"/>
            <a:ext cx="2690233" cy="3401503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2BD325-AE50-AD4B-B597-6472702B251B}"/>
              </a:ext>
            </a:extLst>
          </p:cNvPr>
          <p:cNvCxnSpPr>
            <a:cxnSpLocks/>
          </p:cNvCxnSpPr>
          <p:nvPr/>
        </p:nvCxnSpPr>
        <p:spPr>
          <a:xfrm>
            <a:off x="4317345" y="8384"/>
            <a:ext cx="0" cy="672783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8211EEF-DF54-EE43-AC82-A3676CCB0049}"/>
              </a:ext>
            </a:extLst>
          </p:cNvPr>
          <p:cNvCxnSpPr>
            <a:cxnSpLocks/>
          </p:cNvCxnSpPr>
          <p:nvPr/>
        </p:nvCxnSpPr>
        <p:spPr>
          <a:xfrm>
            <a:off x="11474979" y="0"/>
            <a:ext cx="0" cy="672783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CCD33D3-C010-CF40-9AE2-AE62E2EB37D8}"/>
              </a:ext>
            </a:extLst>
          </p:cNvPr>
          <p:cNvSpPr txBox="1"/>
          <p:nvPr/>
        </p:nvSpPr>
        <p:spPr>
          <a:xfrm>
            <a:off x="1684800" y="1893000"/>
            <a:ext cx="106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IMN_1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62EA5D-D936-554C-8964-149E37ACB305}"/>
              </a:ext>
            </a:extLst>
          </p:cNvPr>
          <p:cNvSpPr txBox="1"/>
          <p:nvPr/>
        </p:nvSpPr>
        <p:spPr>
          <a:xfrm>
            <a:off x="9312224" y="784830"/>
            <a:ext cx="10656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IMN_1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CE5ACB-FA08-9F43-81E1-73A947BACF49}"/>
              </a:ext>
            </a:extLst>
          </p:cNvPr>
          <p:cNvSpPr txBox="1"/>
          <p:nvPr/>
        </p:nvSpPr>
        <p:spPr>
          <a:xfrm>
            <a:off x="9471641" y="3703917"/>
            <a:ext cx="10656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IMN_2</a:t>
            </a:r>
          </a:p>
        </p:txBody>
      </p:sp>
    </p:spTree>
    <p:extLst>
      <p:ext uri="{BB962C8B-B14F-4D97-AF65-F5344CB8AC3E}">
        <p14:creationId xmlns:p14="http://schemas.microsoft.com/office/powerpoint/2010/main" val="1597498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79</Words>
  <Application>Microsoft Macintosh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dcterms:created xsi:type="dcterms:W3CDTF">2020-10-23T22:08:08Z</dcterms:created>
  <dcterms:modified xsi:type="dcterms:W3CDTF">2020-10-23T23:10:00Z</dcterms:modified>
</cp:coreProperties>
</file>

<file path=docProps/thumbnail.jpeg>
</file>